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56" r:id="rId2"/>
  </p:sldIdLst>
  <p:sldSz cx="12371388" cy="24353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300"/>
    <a:srgbClr val="F5DD61"/>
    <a:srgbClr val="59D5E0"/>
    <a:srgbClr val="FFF6E9"/>
    <a:srgbClr val="40A2E3"/>
    <a:srgbClr val="F9F07A"/>
    <a:srgbClr val="B7C9F2"/>
    <a:srgbClr val="9195F6"/>
    <a:srgbClr val="333A73"/>
    <a:srgbClr val="FBA8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4719"/>
  </p:normalViewPr>
  <p:slideViewPr>
    <p:cSldViewPr snapToGrid="0">
      <p:cViewPr>
        <p:scale>
          <a:sx n="115" d="100"/>
          <a:sy n="115" d="100"/>
        </p:scale>
        <p:origin x="-2216" y="-12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1F1E9-9DBF-6644-BE92-24142D7716AB}" type="datetimeFigureOut">
              <a:rPr lang="en-SA" smtClean="0"/>
              <a:t>04/03/2024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44775" y="1143000"/>
            <a:ext cx="1568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BF47-C905-5B41-87F3-BDBF130CF5FE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33586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63904" rtl="0" eaLnBrk="1" latinLnBrk="0" hangingPunct="1">
      <a:defRPr sz="1396" kern="1200">
        <a:solidFill>
          <a:schemeClr val="tx1"/>
        </a:solidFill>
        <a:latin typeface="+mn-lt"/>
        <a:ea typeface="+mn-ea"/>
        <a:cs typeface="+mn-cs"/>
      </a:defRPr>
    </a:lvl1pPr>
    <a:lvl2pPr marL="531952" algn="l" defTabSz="1063904" rtl="0" eaLnBrk="1" latinLnBrk="0" hangingPunct="1">
      <a:defRPr sz="1396" kern="1200">
        <a:solidFill>
          <a:schemeClr val="tx1"/>
        </a:solidFill>
        <a:latin typeface="+mn-lt"/>
        <a:ea typeface="+mn-ea"/>
        <a:cs typeface="+mn-cs"/>
      </a:defRPr>
    </a:lvl2pPr>
    <a:lvl3pPr marL="1063904" algn="l" defTabSz="1063904" rtl="0" eaLnBrk="1" latinLnBrk="0" hangingPunct="1">
      <a:defRPr sz="1396" kern="1200">
        <a:solidFill>
          <a:schemeClr val="tx1"/>
        </a:solidFill>
        <a:latin typeface="+mn-lt"/>
        <a:ea typeface="+mn-ea"/>
        <a:cs typeface="+mn-cs"/>
      </a:defRPr>
    </a:lvl3pPr>
    <a:lvl4pPr marL="1595857" algn="l" defTabSz="1063904" rtl="0" eaLnBrk="1" latinLnBrk="0" hangingPunct="1">
      <a:defRPr sz="1396" kern="1200">
        <a:solidFill>
          <a:schemeClr val="tx1"/>
        </a:solidFill>
        <a:latin typeface="+mn-lt"/>
        <a:ea typeface="+mn-ea"/>
        <a:cs typeface="+mn-cs"/>
      </a:defRPr>
    </a:lvl4pPr>
    <a:lvl5pPr marL="2127809" algn="l" defTabSz="1063904" rtl="0" eaLnBrk="1" latinLnBrk="0" hangingPunct="1">
      <a:defRPr sz="1396" kern="1200">
        <a:solidFill>
          <a:schemeClr val="tx1"/>
        </a:solidFill>
        <a:latin typeface="+mn-lt"/>
        <a:ea typeface="+mn-ea"/>
        <a:cs typeface="+mn-cs"/>
      </a:defRPr>
    </a:lvl5pPr>
    <a:lvl6pPr marL="2659761" algn="l" defTabSz="1063904" rtl="0" eaLnBrk="1" latinLnBrk="0" hangingPunct="1">
      <a:defRPr sz="1396" kern="1200">
        <a:solidFill>
          <a:schemeClr val="tx1"/>
        </a:solidFill>
        <a:latin typeface="+mn-lt"/>
        <a:ea typeface="+mn-ea"/>
        <a:cs typeface="+mn-cs"/>
      </a:defRPr>
    </a:lvl6pPr>
    <a:lvl7pPr marL="3191713" algn="l" defTabSz="1063904" rtl="0" eaLnBrk="1" latinLnBrk="0" hangingPunct="1">
      <a:defRPr sz="1396" kern="1200">
        <a:solidFill>
          <a:schemeClr val="tx1"/>
        </a:solidFill>
        <a:latin typeface="+mn-lt"/>
        <a:ea typeface="+mn-ea"/>
        <a:cs typeface="+mn-cs"/>
      </a:defRPr>
    </a:lvl7pPr>
    <a:lvl8pPr marL="3723665" algn="l" defTabSz="1063904" rtl="0" eaLnBrk="1" latinLnBrk="0" hangingPunct="1">
      <a:defRPr sz="1396" kern="1200">
        <a:solidFill>
          <a:schemeClr val="tx1"/>
        </a:solidFill>
        <a:latin typeface="+mn-lt"/>
        <a:ea typeface="+mn-ea"/>
        <a:cs typeface="+mn-cs"/>
      </a:defRPr>
    </a:lvl8pPr>
    <a:lvl9pPr marL="4255618" algn="l" defTabSz="1063904" rtl="0" eaLnBrk="1" latinLnBrk="0" hangingPunct="1">
      <a:defRPr sz="139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44775" y="1143000"/>
            <a:ext cx="15684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FBF47-C905-5B41-87F3-BDBF130CF5FE}" type="slidenum">
              <a:rPr lang="en-SA" smtClean="0"/>
              <a:t>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78235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7854" y="3985688"/>
            <a:ext cx="10515680" cy="8478744"/>
          </a:xfrm>
        </p:spPr>
        <p:txBody>
          <a:bodyPr anchor="b"/>
          <a:lstStyle>
            <a:lvl1pPr algn="ctr">
              <a:defRPr sz="8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6424" y="12791404"/>
            <a:ext cx="9278541" cy="5879872"/>
          </a:xfrm>
        </p:spPr>
        <p:txBody>
          <a:bodyPr/>
          <a:lstStyle>
            <a:lvl1pPr marL="0" indent="0" algn="ctr">
              <a:buNone/>
              <a:defRPr sz="3247"/>
            </a:lvl1pPr>
            <a:lvl2pPr marL="618592" indent="0" algn="ctr">
              <a:buNone/>
              <a:defRPr sz="2706"/>
            </a:lvl2pPr>
            <a:lvl3pPr marL="1237183" indent="0" algn="ctr">
              <a:buNone/>
              <a:defRPr sz="2435"/>
            </a:lvl3pPr>
            <a:lvl4pPr marL="1855775" indent="0" algn="ctr">
              <a:buNone/>
              <a:defRPr sz="2165"/>
            </a:lvl4pPr>
            <a:lvl5pPr marL="2474366" indent="0" algn="ctr">
              <a:buNone/>
              <a:defRPr sz="2165"/>
            </a:lvl5pPr>
            <a:lvl6pPr marL="3092958" indent="0" algn="ctr">
              <a:buNone/>
              <a:defRPr sz="2165"/>
            </a:lvl6pPr>
            <a:lvl7pPr marL="3711550" indent="0" algn="ctr">
              <a:buNone/>
              <a:defRPr sz="2165"/>
            </a:lvl7pPr>
            <a:lvl8pPr marL="4330141" indent="0" algn="ctr">
              <a:buNone/>
              <a:defRPr sz="2165"/>
            </a:lvl8pPr>
            <a:lvl9pPr marL="4948733" indent="0" algn="ctr">
              <a:buNone/>
              <a:defRPr sz="216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C5470-F16F-9D4B-9BAD-ADAC8EB233B7}" type="datetimeFigureOut">
              <a:rPr lang="en-SA" smtClean="0"/>
              <a:t>04/03/2024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14237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C5470-F16F-9D4B-9BAD-ADAC8EB233B7}" type="datetimeFigureOut">
              <a:rPr lang="en-SA" smtClean="0"/>
              <a:t>04/03/2024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3329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53275" y="1296616"/>
            <a:ext cx="2667581" cy="206387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0534" y="1296616"/>
            <a:ext cx="7848099" cy="206387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C5470-F16F-9D4B-9BAD-ADAC8EB233B7}" type="datetimeFigureOut">
              <a:rPr lang="en-SA" smtClean="0"/>
              <a:t>04/03/2024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97722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C5470-F16F-9D4B-9BAD-ADAC8EB233B7}" type="datetimeFigureOut">
              <a:rPr lang="en-SA" smtClean="0"/>
              <a:t>04/03/2024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0934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90" y="6071554"/>
            <a:ext cx="10670322" cy="10130518"/>
          </a:xfrm>
        </p:spPr>
        <p:txBody>
          <a:bodyPr anchor="b"/>
          <a:lstStyle>
            <a:lvl1pPr>
              <a:defRPr sz="8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090" y="16297911"/>
            <a:ext cx="10670322" cy="5327400"/>
          </a:xfrm>
        </p:spPr>
        <p:txBody>
          <a:bodyPr/>
          <a:lstStyle>
            <a:lvl1pPr marL="0" indent="0">
              <a:buNone/>
              <a:defRPr sz="3247">
                <a:solidFill>
                  <a:schemeClr val="tx1">
                    <a:tint val="82000"/>
                  </a:schemeClr>
                </a:solidFill>
              </a:defRPr>
            </a:lvl1pPr>
            <a:lvl2pPr marL="618592" indent="0">
              <a:buNone/>
              <a:defRPr sz="2706">
                <a:solidFill>
                  <a:schemeClr val="tx1">
                    <a:tint val="82000"/>
                  </a:schemeClr>
                </a:solidFill>
              </a:defRPr>
            </a:lvl2pPr>
            <a:lvl3pPr marL="1237183" indent="0">
              <a:buNone/>
              <a:defRPr sz="2435">
                <a:solidFill>
                  <a:schemeClr val="tx1">
                    <a:tint val="82000"/>
                  </a:schemeClr>
                </a:solidFill>
              </a:defRPr>
            </a:lvl3pPr>
            <a:lvl4pPr marL="1855775" indent="0">
              <a:buNone/>
              <a:defRPr sz="2165">
                <a:solidFill>
                  <a:schemeClr val="tx1">
                    <a:tint val="82000"/>
                  </a:schemeClr>
                </a:solidFill>
              </a:defRPr>
            </a:lvl4pPr>
            <a:lvl5pPr marL="2474366" indent="0">
              <a:buNone/>
              <a:defRPr sz="2165">
                <a:solidFill>
                  <a:schemeClr val="tx1">
                    <a:tint val="82000"/>
                  </a:schemeClr>
                </a:solidFill>
              </a:defRPr>
            </a:lvl5pPr>
            <a:lvl6pPr marL="3092958" indent="0">
              <a:buNone/>
              <a:defRPr sz="2165">
                <a:solidFill>
                  <a:schemeClr val="tx1">
                    <a:tint val="82000"/>
                  </a:schemeClr>
                </a:solidFill>
              </a:defRPr>
            </a:lvl6pPr>
            <a:lvl7pPr marL="3711550" indent="0">
              <a:buNone/>
              <a:defRPr sz="2165">
                <a:solidFill>
                  <a:schemeClr val="tx1">
                    <a:tint val="82000"/>
                  </a:schemeClr>
                </a:solidFill>
              </a:defRPr>
            </a:lvl7pPr>
            <a:lvl8pPr marL="4330141" indent="0">
              <a:buNone/>
              <a:defRPr sz="2165">
                <a:solidFill>
                  <a:schemeClr val="tx1">
                    <a:tint val="82000"/>
                  </a:schemeClr>
                </a:solidFill>
              </a:defRPr>
            </a:lvl8pPr>
            <a:lvl9pPr marL="4948733" indent="0">
              <a:buNone/>
              <a:defRPr sz="2165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C5470-F16F-9D4B-9BAD-ADAC8EB233B7}" type="datetimeFigureOut">
              <a:rPr lang="en-SA" smtClean="0"/>
              <a:t>04/03/2024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69780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0533" y="6483082"/>
            <a:ext cx="5257840" cy="15452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3015" y="6483082"/>
            <a:ext cx="5257840" cy="15452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C5470-F16F-9D4B-9BAD-ADAC8EB233B7}" type="datetimeFigureOut">
              <a:rPr lang="en-SA" smtClean="0"/>
              <a:t>04/03/2024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2762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144" y="1296622"/>
            <a:ext cx="10670322" cy="47072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2146" y="5970075"/>
            <a:ext cx="5233676" cy="2925841"/>
          </a:xfrm>
        </p:spPr>
        <p:txBody>
          <a:bodyPr anchor="b"/>
          <a:lstStyle>
            <a:lvl1pPr marL="0" indent="0">
              <a:buNone/>
              <a:defRPr sz="3247" b="1"/>
            </a:lvl1pPr>
            <a:lvl2pPr marL="618592" indent="0">
              <a:buNone/>
              <a:defRPr sz="2706" b="1"/>
            </a:lvl2pPr>
            <a:lvl3pPr marL="1237183" indent="0">
              <a:buNone/>
              <a:defRPr sz="2435" b="1"/>
            </a:lvl3pPr>
            <a:lvl4pPr marL="1855775" indent="0">
              <a:buNone/>
              <a:defRPr sz="2165" b="1"/>
            </a:lvl4pPr>
            <a:lvl5pPr marL="2474366" indent="0">
              <a:buNone/>
              <a:defRPr sz="2165" b="1"/>
            </a:lvl5pPr>
            <a:lvl6pPr marL="3092958" indent="0">
              <a:buNone/>
              <a:defRPr sz="2165" b="1"/>
            </a:lvl6pPr>
            <a:lvl7pPr marL="3711550" indent="0">
              <a:buNone/>
              <a:defRPr sz="2165" b="1"/>
            </a:lvl7pPr>
            <a:lvl8pPr marL="4330141" indent="0">
              <a:buNone/>
              <a:defRPr sz="2165" b="1"/>
            </a:lvl8pPr>
            <a:lvl9pPr marL="4948733" indent="0">
              <a:buNone/>
              <a:defRPr sz="216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2146" y="8895916"/>
            <a:ext cx="5233676" cy="130845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3016" y="5970075"/>
            <a:ext cx="5259451" cy="2925841"/>
          </a:xfrm>
        </p:spPr>
        <p:txBody>
          <a:bodyPr anchor="b"/>
          <a:lstStyle>
            <a:lvl1pPr marL="0" indent="0">
              <a:buNone/>
              <a:defRPr sz="3247" b="1"/>
            </a:lvl1pPr>
            <a:lvl2pPr marL="618592" indent="0">
              <a:buNone/>
              <a:defRPr sz="2706" b="1"/>
            </a:lvl2pPr>
            <a:lvl3pPr marL="1237183" indent="0">
              <a:buNone/>
              <a:defRPr sz="2435" b="1"/>
            </a:lvl3pPr>
            <a:lvl4pPr marL="1855775" indent="0">
              <a:buNone/>
              <a:defRPr sz="2165" b="1"/>
            </a:lvl4pPr>
            <a:lvl5pPr marL="2474366" indent="0">
              <a:buNone/>
              <a:defRPr sz="2165" b="1"/>
            </a:lvl5pPr>
            <a:lvl6pPr marL="3092958" indent="0">
              <a:buNone/>
              <a:defRPr sz="2165" b="1"/>
            </a:lvl6pPr>
            <a:lvl7pPr marL="3711550" indent="0">
              <a:buNone/>
              <a:defRPr sz="2165" b="1"/>
            </a:lvl7pPr>
            <a:lvl8pPr marL="4330141" indent="0">
              <a:buNone/>
              <a:defRPr sz="2165" b="1"/>
            </a:lvl8pPr>
            <a:lvl9pPr marL="4948733" indent="0">
              <a:buNone/>
              <a:defRPr sz="216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016" y="8895916"/>
            <a:ext cx="5259451" cy="130845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C5470-F16F-9D4B-9BAD-ADAC8EB233B7}" type="datetimeFigureOut">
              <a:rPr lang="en-SA" smtClean="0"/>
              <a:t>04/03/2024 R</a:t>
            </a:fld>
            <a:endParaRPr lang="en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80976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C5470-F16F-9D4B-9BAD-ADAC8EB233B7}" type="datetimeFigureOut">
              <a:rPr lang="en-SA" smtClean="0"/>
              <a:t>04/03/2024 R</a:t>
            </a:fld>
            <a:endParaRPr lang="en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85624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C5470-F16F-9D4B-9BAD-ADAC8EB233B7}" type="datetimeFigureOut">
              <a:rPr lang="en-SA" smtClean="0"/>
              <a:t>04/03/2024 R</a:t>
            </a:fld>
            <a:endParaRPr lang="en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96013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144" y="1623589"/>
            <a:ext cx="3990095" cy="5682562"/>
          </a:xfrm>
        </p:spPr>
        <p:txBody>
          <a:bodyPr anchor="b"/>
          <a:lstStyle>
            <a:lvl1pPr>
              <a:defRPr sz="43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9451" y="3506507"/>
            <a:ext cx="6263015" cy="17307010"/>
          </a:xfrm>
        </p:spPr>
        <p:txBody>
          <a:bodyPr/>
          <a:lstStyle>
            <a:lvl1pPr>
              <a:defRPr sz="4330"/>
            </a:lvl1pPr>
            <a:lvl2pPr>
              <a:defRPr sz="3788"/>
            </a:lvl2pPr>
            <a:lvl3pPr>
              <a:defRPr sz="3247"/>
            </a:lvl3pPr>
            <a:lvl4pPr>
              <a:defRPr sz="2706"/>
            </a:lvl4pPr>
            <a:lvl5pPr>
              <a:defRPr sz="2706"/>
            </a:lvl5pPr>
            <a:lvl6pPr>
              <a:defRPr sz="2706"/>
            </a:lvl6pPr>
            <a:lvl7pPr>
              <a:defRPr sz="2706"/>
            </a:lvl7pPr>
            <a:lvl8pPr>
              <a:defRPr sz="2706"/>
            </a:lvl8pPr>
            <a:lvl9pPr>
              <a:defRPr sz="27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2144" y="7306152"/>
            <a:ext cx="3990095" cy="13535549"/>
          </a:xfrm>
        </p:spPr>
        <p:txBody>
          <a:bodyPr/>
          <a:lstStyle>
            <a:lvl1pPr marL="0" indent="0">
              <a:buNone/>
              <a:defRPr sz="2165"/>
            </a:lvl1pPr>
            <a:lvl2pPr marL="618592" indent="0">
              <a:buNone/>
              <a:defRPr sz="1894"/>
            </a:lvl2pPr>
            <a:lvl3pPr marL="1237183" indent="0">
              <a:buNone/>
              <a:defRPr sz="1624"/>
            </a:lvl3pPr>
            <a:lvl4pPr marL="1855775" indent="0">
              <a:buNone/>
              <a:defRPr sz="1353"/>
            </a:lvl4pPr>
            <a:lvl5pPr marL="2474366" indent="0">
              <a:buNone/>
              <a:defRPr sz="1353"/>
            </a:lvl5pPr>
            <a:lvl6pPr marL="3092958" indent="0">
              <a:buNone/>
              <a:defRPr sz="1353"/>
            </a:lvl6pPr>
            <a:lvl7pPr marL="3711550" indent="0">
              <a:buNone/>
              <a:defRPr sz="1353"/>
            </a:lvl7pPr>
            <a:lvl8pPr marL="4330141" indent="0">
              <a:buNone/>
              <a:defRPr sz="1353"/>
            </a:lvl8pPr>
            <a:lvl9pPr marL="4948733" indent="0">
              <a:buNone/>
              <a:defRPr sz="13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C5470-F16F-9D4B-9BAD-ADAC8EB233B7}" type="datetimeFigureOut">
              <a:rPr lang="en-SA" smtClean="0"/>
              <a:t>04/03/2024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732198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144" y="1623589"/>
            <a:ext cx="3990095" cy="5682562"/>
          </a:xfrm>
        </p:spPr>
        <p:txBody>
          <a:bodyPr anchor="b"/>
          <a:lstStyle>
            <a:lvl1pPr>
              <a:defRPr sz="43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9451" y="3506507"/>
            <a:ext cx="6263015" cy="17307010"/>
          </a:xfrm>
        </p:spPr>
        <p:txBody>
          <a:bodyPr anchor="t"/>
          <a:lstStyle>
            <a:lvl1pPr marL="0" indent="0">
              <a:buNone/>
              <a:defRPr sz="4330"/>
            </a:lvl1pPr>
            <a:lvl2pPr marL="618592" indent="0">
              <a:buNone/>
              <a:defRPr sz="3788"/>
            </a:lvl2pPr>
            <a:lvl3pPr marL="1237183" indent="0">
              <a:buNone/>
              <a:defRPr sz="3247"/>
            </a:lvl3pPr>
            <a:lvl4pPr marL="1855775" indent="0">
              <a:buNone/>
              <a:defRPr sz="2706"/>
            </a:lvl4pPr>
            <a:lvl5pPr marL="2474366" indent="0">
              <a:buNone/>
              <a:defRPr sz="2706"/>
            </a:lvl5pPr>
            <a:lvl6pPr marL="3092958" indent="0">
              <a:buNone/>
              <a:defRPr sz="2706"/>
            </a:lvl6pPr>
            <a:lvl7pPr marL="3711550" indent="0">
              <a:buNone/>
              <a:defRPr sz="2706"/>
            </a:lvl7pPr>
            <a:lvl8pPr marL="4330141" indent="0">
              <a:buNone/>
              <a:defRPr sz="2706"/>
            </a:lvl8pPr>
            <a:lvl9pPr marL="4948733" indent="0">
              <a:buNone/>
              <a:defRPr sz="27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2144" y="7306152"/>
            <a:ext cx="3990095" cy="13535549"/>
          </a:xfrm>
        </p:spPr>
        <p:txBody>
          <a:bodyPr/>
          <a:lstStyle>
            <a:lvl1pPr marL="0" indent="0">
              <a:buNone/>
              <a:defRPr sz="2165"/>
            </a:lvl1pPr>
            <a:lvl2pPr marL="618592" indent="0">
              <a:buNone/>
              <a:defRPr sz="1894"/>
            </a:lvl2pPr>
            <a:lvl3pPr marL="1237183" indent="0">
              <a:buNone/>
              <a:defRPr sz="1624"/>
            </a:lvl3pPr>
            <a:lvl4pPr marL="1855775" indent="0">
              <a:buNone/>
              <a:defRPr sz="1353"/>
            </a:lvl4pPr>
            <a:lvl5pPr marL="2474366" indent="0">
              <a:buNone/>
              <a:defRPr sz="1353"/>
            </a:lvl5pPr>
            <a:lvl6pPr marL="3092958" indent="0">
              <a:buNone/>
              <a:defRPr sz="1353"/>
            </a:lvl6pPr>
            <a:lvl7pPr marL="3711550" indent="0">
              <a:buNone/>
              <a:defRPr sz="1353"/>
            </a:lvl7pPr>
            <a:lvl8pPr marL="4330141" indent="0">
              <a:buNone/>
              <a:defRPr sz="1353"/>
            </a:lvl8pPr>
            <a:lvl9pPr marL="4948733" indent="0">
              <a:buNone/>
              <a:defRPr sz="13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C5470-F16F-9D4B-9BAD-ADAC8EB233B7}" type="datetimeFigureOut">
              <a:rPr lang="en-SA" smtClean="0"/>
              <a:t>04/03/2024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411679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0533" y="1296622"/>
            <a:ext cx="10670322" cy="4707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0533" y="6483082"/>
            <a:ext cx="10670322" cy="1545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0533" y="22572405"/>
            <a:ext cx="2783562" cy="1296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2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DC5470-F16F-9D4B-9BAD-ADAC8EB233B7}" type="datetimeFigureOut">
              <a:rPr lang="en-SA" smtClean="0"/>
              <a:t>04/03/2024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98023" y="22572405"/>
            <a:ext cx="4175343" cy="1296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2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293" y="22572405"/>
            <a:ext cx="2783562" cy="1296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2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1213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37183" rtl="0" eaLnBrk="1" latinLnBrk="0" hangingPunct="1">
        <a:lnSpc>
          <a:spcPct val="90000"/>
        </a:lnSpc>
        <a:spcBef>
          <a:spcPct val="0"/>
        </a:spcBef>
        <a:buNone/>
        <a:defRPr sz="59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9296" indent="-309296" algn="l" defTabSz="1237183" rtl="0" eaLnBrk="1" latinLnBrk="0" hangingPunct="1">
        <a:lnSpc>
          <a:spcPct val="90000"/>
        </a:lnSpc>
        <a:spcBef>
          <a:spcPts val="1353"/>
        </a:spcBef>
        <a:buFont typeface="Arial" panose="020B0604020202020204" pitchFamily="34" charset="0"/>
        <a:buChar char="•"/>
        <a:defRPr sz="3788" kern="1200">
          <a:solidFill>
            <a:schemeClr val="tx1"/>
          </a:solidFill>
          <a:latin typeface="+mn-lt"/>
          <a:ea typeface="+mn-ea"/>
          <a:cs typeface="+mn-cs"/>
        </a:defRPr>
      </a:lvl1pPr>
      <a:lvl2pPr marL="927887" indent="-309296" algn="l" defTabSz="1237183" rtl="0" eaLnBrk="1" latinLnBrk="0" hangingPunct="1">
        <a:lnSpc>
          <a:spcPct val="90000"/>
        </a:lnSpc>
        <a:spcBef>
          <a:spcPts val="677"/>
        </a:spcBef>
        <a:buFont typeface="Arial" panose="020B0604020202020204" pitchFamily="34" charset="0"/>
        <a:buChar char="•"/>
        <a:defRPr sz="3247" kern="1200">
          <a:solidFill>
            <a:schemeClr val="tx1"/>
          </a:solidFill>
          <a:latin typeface="+mn-lt"/>
          <a:ea typeface="+mn-ea"/>
          <a:cs typeface="+mn-cs"/>
        </a:defRPr>
      </a:lvl2pPr>
      <a:lvl3pPr marL="1546479" indent="-309296" algn="l" defTabSz="1237183" rtl="0" eaLnBrk="1" latinLnBrk="0" hangingPunct="1">
        <a:lnSpc>
          <a:spcPct val="90000"/>
        </a:lnSpc>
        <a:spcBef>
          <a:spcPts val="677"/>
        </a:spcBef>
        <a:buFont typeface="Arial" panose="020B0604020202020204" pitchFamily="34" charset="0"/>
        <a:buChar char="•"/>
        <a:defRPr sz="2706" kern="1200">
          <a:solidFill>
            <a:schemeClr val="tx1"/>
          </a:solidFill>
          <a:latin typeface="+mn-lt"/>
          <a:ea typeface="+mn-ea"/>
          <a:cs typeface="+mn-cs"/>
        </a:defRPr>
      </a:lvl3pPr>
      <a:lvl4pPr marL="2165071" indent="-309296" algn="l" defTabSz="1237183" rtl="0" eaLnBrk="1" latinLnBrk="0" hangingPunct="1">
        <a:lnSpc>
          <a:spcPct val="90000"/>
        </a:lnSpc>
        <a:spcBef>
          <a:spcPts val="677"/>
        </a:spcBef>
        <a:buFont typeface="Arial" panose="020B0604020202020204" pitchFamily="34" charset="0"/>
        <a:buChar char="•"/>
        <a:defRPr sz="2435" kern="1200">
          <a:solidFill>
            <a:schemeClr val="tx1"/>
          </a:solidFill>
          <a:latin typeface="+mn-lt"/>
          <a:ea typeface="+mn-ea"/>
          <a:cs typeface="+mn-cs"/>
        </a:defRPr>
      </a:lvl4pPr>
      <a:lvl5pPr marL="2783662" indent="-309296" algn="l" defTabSz="1237183" rtl="0" eaLnBrk="1" latinLnBrk="0" hangingPunct="1">
        <a:lnSpc>
          <a:spcPct val="90000"/>
        </a:lnSpc>
        <a:spcBef>
          <a:spcPts val="677"/>
        </a:spcBef>
        <a:buFont typeface="Arial" panose="020B0604020202020204" pitchFamily="34" charset="0"/>
        <a:buChar char="•"/>
        <a:defRPr sz="2435" kern="1200">
          <a:solidFill>
            <a:schemeClr val="tx1"/>
          </a:solidFill>
          <a:latin typeface="+mn-lt"/>
          <a:ea typeface="+mn-ea"/>
          <a:cs typeface="+mn-cs"/>
        </a:defRPr>
      </a:lvl5pPr>
      <a:lvl6pPr marL="3402254" indent="-309296" algn="l" defTabSz="1237183" rtl="0" eaLnBrk="1" latinLnBrk="0" hangingPunct="1">
        <a:lnSpc>
          <a:spcPct val="90000"/>
        </a:lnSpc>
        <a:spcBef>
          <a:spcPts val="677"/>
        </a:spcBef>
        <a:buFont typeface="Arial" panose="020B0604020202020204" pitchFamily="34" charset="0"/>
        <a:buChar char="•"/>
        <a:defRPr sz="2435" kern="1200">
          <a:solidFill>
            <a:schemeClr val="tx1"/>
          </a:solidFill>
          <a:latin typeface="+mn-lt"/>
          <a:ea typeface="+mn-ea"/>
          <a:cs typeface="+mn-cs"/>
        </a:defRPr>
      </a:lvl6pPr>
      <a:lvl7pPr marL="4020845" indent="-309296" algn="l" defTabSz="1237183" rtl="0" eaLnBrk="1" latinLnBrk="0" hangingPunct="1">
        <a:lnSpc>
          <a:spcPct val="90000"/>
        </a:lnSpc>
        <a:spcBef>
          <a:spcPts val="677"/>
        </a:spcBef>
        <a:buFont typeface="Arial" panose="020B0604020202020204" pitchFamily="34" charset="0"/>
        <a:buChar char="•"/>
        <a:defRPr sz="2435" kern="1200">
          <a:solidFill>
            <a:schemeClr val="tx1"/>
          </a:solidFill>
          <a:latin typeface="+mn-lt"/>
          <a:ea typeface="+mn-ea"/>
          <a:cs typeface="+mn-cs"/>
        </a:defRPr>
      </a:lvl7pPr>
      <a:lvl8pPr marL="4639437" indent="-309296" algn="l" defTabSz="1237183" rtl="0" eaLnBrk="1" latinLnBrk="0" hangingPunct="1">
        <a:lnSpc>
          <a:spcPct val="90000"/>
        </a:lnSpc>
        <a:spcBef>
          <a:spcPts val="677"/>
        </a:spcBef>
        <a:buFont typeface="Arial" panose="020B0604020202020204" pitchFamily="34" charset="0"/>
        <a:buChar char="•"/>
        <a:defRPr sz="2435" kern="1200">
          <a:solidFill>
            <a:schemeClr val="tx1"/>
          </a:solidFill>
          <a:latin typeface="+mn-lt"/>
          <a:ea typeface="+mn-ea"/>
          <a:cs typeface="+mn-cs"/>
        </a:defRPr>
      </a:lvl8pPr>
      <a:lvl9pPr marL="5258029" indent="-309296" algn="l" defTabSz="1237183" rtl="0" eaLnBrk="1" latinLnBrk="0" hangingPunct="1">
        <a:lnSpc>
          <a:spcPct val="90000"/>
        </a:lnSpc>
        <a:spcBef>
          <a:spcPts val="677"/>
        </a:spcBef>
        <a:buFont typeface="Arial" panose="020B0604020202020204" pitchFamily="34" charset="0"/>
        <a:buChar char="•"/>
        <a:defRPr sz="24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37183" rtl="0" eaLnBrk="1" latinLnBrk="0" hangingPunct="1">
        <a:defRPr sz="2435" kern="1200">
          <a:solidFill>
            <a:schemeClr val="tx1"/>
          </a:solidFill>
          <a:latin typeface="+mn-lt"/>
          <a:ea typeface="+mn-ea"/>
          <a:cs typeface="+mn-cs"/>
        </a:defRPr>
      </a:lvl1pPr>
      <a:lvl2pPr marL="618592" algn="l" defTabSz="1237183" rtl="0" eaLnBrk="1" latinLnBrk="0" hangingPunct="1">
        <a:defRPr sz="2435" kern="1200">
          <a:solidFill>
            <a:schemeClr val="tx1"/>
          </a:solidFill>
          <a:latin typeface="+mn-lt"/>
          <a:ea typeface="+mn-ea"/>
          <a:cs typeface="+mn-cs"/>
        </a:defRPr>
      </a:lvl2pPr>
      <a:lvl3pPr marL="1237183" algn="l" defTabSz="1237183" rtl="0" eaLnBrk="1" latinLnBrk="0" hangingPunct="1">
        <a:defRPr sz="2435" kern="1200">
          <a:solidFill>
            <a:schemeClr val="tx1"/>
          </a:solidFill>
          <a:latin typeface="+mn-lt"/>
          <a:ea typeface="+mn-ea"/>
          <a:cs typeface="+mn-cs"/>
        </a:defRPr>
      </a:lvl3pPr>
      <a:lvl4pPr marL="1855775" algn="l" defTabSz="1237183" rtl="0" eaLnBrk="1" latinLnBrk="0" hangingPunct="1">
        <a:defRPr sz="2435" kern="1200">
          <a:solidFill>
            <a:schemeClr val="tx1"/>
          </a:solidFill>
          <a:latin typeface="+mn-lt"/>
          <a:ea typeface="+mn-ea"/>
          <a:cs typeface="+mn-cs"/>
        </a:defRPr>
      </a:lvl4pPr>
      <a:lvl5pPr marL="2474366" algn="l" defTabSz="1237183" rtl="0" eaLnBrk="1" latinLnBrk="0" hangingPunct="1">
        <a:defRPr sz="2435" kern="1200">
          <a:solidFill>
            <a:schemeClr val="tx1"/>
          </a:solidFill>
          <a:latin typeface="+mn-lt"/>
          <a:ea typeface="+mn-ea"/>
          <a:cs typeface="+mn-cs"/>
        </a:defRPr>
      </a:lvl5pPr>
      <a:lvl6pPr marL="3092958" algn="l" defTabSz="1237183" rtl="0" eaLnBrk="1" latinLnBrk="0" hangingPunct="1">
        <a:defRPr sz="2435" kern="1200">
          <a:solidFill>
            <a:schemeClr val="tx1"/>
          </a:solidFill>
          <a:latin typeface="+mn-lt"/>
          <a:ea typeface="+mn-ea"/>
          <a:cs typeface="+mn-cs"/>
        </a:defRPr>
      </a:lvl6pPr>
      <a:lvl7pPr marL="3711550" algn="l" defTabSz="1237183" rtl="0" eaLnBrk="1" latinLnBrk="0" hangingPunct="1">
        <a:defRPr sz="2435" kern="1200">
          <a:solidFill>
            <a:schemeClr val="tx1"/>
          </a:solidFill>
          <a:latin typeface="+mn-lt"/>
          <a:ea typeface="+mn-ea"/>
          <a:cs typeface="+mn-cs"/>
        </a:defRPr>
      </a:lvl7pPr>
      <a:lvl8pPr marL="4330141" algn="l" defTabSz="1237183" rtl="0" eaLnBrk="1" latinLnBrk="0" hangingPunct="1">
        <a:defRPr sz="2435" kern="1200">
          <a:solidFill>
            <a:schemeClr val="tx1"/>
          </a:solidFill>
          <a:latin typeface="+mn-lt"/>
          <a:ea typeface="+mn-ea"/>
          <a:cs typeface="+mn-cs"/>
        </a:defRPr>
      </a:lvl8pPr>
      <a:lvl9pPr marL="4948733" algn="l" defTabSz="1237183" rtl="0" eaLnBrk="1" latinLnBrk="0" hangingPunct="1">
        <a:defRPr sz="24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18" Type="http://schemas.microsoft.com/office/2007/relationships/hdphoto" Target="../media/hdphoto8.wdp"/><Relationship Id="rId26" Type="http://schemas.microsoft.com/office/2007/relationships/hdphoto" Target="../media/hdphoto12.wdp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microsoft.com/office/2007/relationships/hdphoto" Target="../media/hdphoto7.wdp"/><Relationship Id="rId20" Type="http://schemas.microsoft.com/office/2007/relationships/hdphoto" Target="../media/hdphoto9.wdp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24" Type="http://schemas.microsoft.com/office/2007/relationships/hdphoto" Target="../media/hdphoto11.wdp"/><Relationship Id="rId32" Type="http://schemas.microsoft.com/office/2007/relationships/hdphoto" Target="../media/hdphoto15.wdp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microsoft.com/office/2007/relationships/hdphoto" Target="../media/hdphoto13.wdp"/><Relationship Id="rId10" Type="http://schemas.microsoft.com/office/2007/relationships/hdphoto" Target="../media/hdphoto4.wdp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openxmlformats.org/officeDocument/2006/relationships/image" Target="../media/image13.png"/><Relationship Id="rId30" Type="http://schemas.microsoft.com/office/2007/relationships/hdphoto" Target="../media/hdphoto1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white lab coat&#10;&#10;Description automatically generated">
            <a:extLst>
              <a:ext uri="{FF2B5EF4-FFF2-40B4-BE49-F238E27FC236}">
                <a16:creationId xmlns:a16="http://schemas.microsoft.com/office/drawing/2014/main" id="{3374911A-9BCE-0339-E193-0F87479374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573" t="21388" r="21453" b="37777"/>
          <a:stretch/>
        </p:blipFill>
        <p:spPr>
          <a:xfrm>
            <a:off x="1116907" y="5520180"/>
            <a:ext cx="3120389" cy="2930555"/>
          </a:xfrm>
          <a:prstGeom prst="rect">
            <a:avLst/>
          </a:prstGeom>
          <a:gradFill>
            <a:gsLst>
              <a:gs pos="0">
                <a:schemeClr val="tx2">
                  <a:lumMod val="10000"/>
                  <a:lumOff val="90000"/>
                </a:schemeClr>
              </a:gs>
              <a:gs pos="32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  <a:gs pos="48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0DBE09-E808-E43B-DFD0-D80C74B734B7}"/>
              </a:ext>
            </a:extLst>
          </p:cNvPr>
          <p:cNvSpPr/>
          <p:nvPr/>
        </p:nvSpPr>
        <p:spPr>
          <a:xfrm>
            <a:off x="4812996" y="5549011"/>
            <a:ext cx="3111725" cy="2930555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65000">
                <a:schemeClr val="accent2">
                  <a:lumMod val="30000"/>
                  <a:lumOff val="70000"/>
                </a:schemeClr>
              </a:gs>
              <a:gs pos="100000">
                <a:schemeClr val="accent2">
                  <a:lumMod val="66000"/>
                  <a:lumOff val="34000"/>
                </a:schemeClr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pic>
        <p:nvPicPr>
          <p:cNvPr id="13" name="Picture 12" descr="A person wearing glasses and a headdress&#10;&#10;Description automatically generated">
            <a:extLst>
              <a:ext uri="{FF2B5EF4-FFF2-40B4-BE49-F238E27FC236}">
                <a16:creationId xmlns:a16="http://schemas.microsoft.com/office/drawing/2014/main" id="{69BA0FA8-2484-6B01-CEE4-A9D70208A3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223"/>
          <a:stretch/>
        </p:blipFill>
        <p:spPr>
          <a:xfrm>
            <a:off x="5244904" y="5549008"/>
            <a:ext cx="2247900" cy="2930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B12ED49-DAC6-4CFC-A0D5-668CA3DA73BB}"/>
              </a:ext>
            </a:extLst>
          </p:cNvPr>
          <p:cNvSpPr/>
          <p:nvPr/>
        </p:nvSpPr>
        <p:spPr>
          <a:xfrm>
            <a:off x="4838372" y="9246364"/>
            <a:ext cx="3111725" cy="2930555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1000">
                <a:schemeClr val="accent3">
                  <a:lumMod val="16108"/>
                  <a:lumOff val="83892"/>
                </a:schemeClr>
              </a:gs>
              <a:gs pos="70000">
                <a:schemeClr val="accent1">
                  <a:lumMod val="25155"/>
                  <a:lumOff val="74845"/>
                </a:schemeClr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85"/>
            <a:endParaRPr lang="en-SA" dirty="0"/>
          </a:p>
        </p:txBody>
      </p:sp>
      <p:pic>
        <p:nvPicPr>
          <p:cNvPr id="16" name="Picture 15" descr="A person with curly hair wearing a mask&#10;&#10;Description automatically generated">
            <a:extLst>
              <a:ext uri="{FF2B5EF4-FFF2-40B4-BE49-F238E27FC236}">
                <a16:creationId xmlns:a16="http://schemas.microsoft.com/office/drawing/2014/main" id="{988972D0-E671-35CF-206A-7F8E1C4F8C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9527" y="9246364"/>
            <a:ext cx="2298654" cy="29305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201EBA2-077F-9D8E-540B-F0C5EDBE5C94}"/>
              </a:ext>
            </a:extLst>
          </p:cNvPr>
          <p:cNvSpPr/>
          <p:nvPr/>
        </p:nvSpPr>
        <p:spPr>
          <a:xfrm>
            <a:off x="1125574" y="9246366"/>
            <a:ext cx="3111725" cy="2930555"/>
          </a:xfrm>
          <a:prstGeom prst="rect">
            <a:avLst/>
          </a:prstGeom>
          <a:gradFill>
            <a:gsLst>
              <a:gs pos="19000">
                <a:srgbClr val="4AAFD5"/>
              </a:gs>
              <a:gs pos="55000">
                <a:srgbClr val="91B187"/>
              </a:gs>
              <a:gs pos="100000">
                <a:srgbClr val="E7A339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DB4605-A764-06F9-2929-EA95845C4CF6}"/>
              </a:ext>
            </a:extLst>
          </p:cNvPr>
          <p:cNvSpPr/>
          <p:nvPr/>
        </p:nvSpPr>
        <p:spPr>
          <a:xfrm>
            <a:off x="8491748" y="9246364"/>
            <a:ext cx="3111725" cy="2930555"/>
          </a:xfrm>
          <a:prstGeom prst="rect">
            <a:avLst/>
          </a:prstGeom>
          <a:gradFill>
            <a:gsLst>
              <a:gs pos="100000">
                <a:schemeClr val="accent3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1F4C2-3FB3-191B-B747-A95DEB484BB7}"/>
              </a:ext>
            </a:extLst>
          </p:cNvPr>
          <p:cNvSpPr/>
          <p:nvPr/>
        </p:nvSpPr>
        <p:spPr>
          <a:xfrm>
            <a:off x="8491745" y="5549010"/>
            <a:ext cx="3111725" cy="2930555"/>
          </a:xfrm>
          <a:prstGeom prst="rect">
            <a:avLst/>
          </a:prstGeom>
          <a:gradFill>
            <a:gsLst>
              <a:gs pos="0">
                <a:schemeClr val="accent2">
                  <a:lumMod val="69000"/>
                  <a:lumOff val="31000"/>
                </a:schemeClr>
              </a:gs>
              <a:gs pos="0">
                <a:schemeClr val="accent3">
                  <a:lumMod val="22585"/>
                  <a:lumOff val="77415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E4EEC3-77AF-6333-099D-C00F2F48DD3C}"/>
              </a:ext>
            </a:extLst>
          </p:cNvPr>
          <p:cNvSpPr/>
          <p:nvPr/>
        </p:nvSpPr>
        <p:spPr>
          <a:xfrm>
            <a:off x="1125571" y="12943717"/>
            <a:ext cx="3111725" cy="2930555"/>
          </a:xfrm>
          <a:prstGeom prst="rect">
            <a:avLst/>
          </a:prstGeom>
          <a:gradFill>
            <a:gsLst>
              <a:gs pos="84000">
                <a:srgbClr val="3B5BA5">
                  <a:lumMod val="63000"/>
                  <a:lumOff val="37000"/>
                </a:srgbClr>
              </a:gs>
              <a:gs pos="0">
                <a:srgbClr val="E87A5D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CAA4C3-45EA-45C1-7545-AE4C5D6BFEEE}"/>
              </a:ext>
            </a:extLst>
          </p:cNvPr>
          <p:cNvSpPr/>
          <p:nvPr/>
        </p:nvSpPr>
        <p:spPr>
          <a:xfrm>
            <a:off x="4812993" y="12943719"/>
            <a:ext cx="3111725" cy="2930555"/>
          </a:xfrm>
          <a:prstGeom prst="rect">
            <a:avLst/>
          </a:prstGeom>
          <a:gradFill>
            <a:gsLst>
              <a:gs pos="4000">
                <a:srgbClr val="B2456E"/>
              </a:gs>
              <a:gs pos="100000">
                <a:srgbClr val="FBEAE7"/>
              </a:gs>
              <a:gs pos="100000">
                <a:srgbClr val="552619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263F9D-E1F6-FB24-04FB-5D1494D7A862}"/>
              </a:ext>
            </a:extLst>
          </p:cNvPr>
          <p:cNvSpPr/>
          <p:nvPr/>
        </p:nvSpPr>
        <p:spPr>
          <a:xfrm>
            <a:off x="8491746" y="12943718"/>
            <a:ext cx="3111725" cy="2930555"/>
          </a:xfrm>
          <a:prstGeom prst="rect">
            <a:avLst/>
          </a:prstGeom>
          <a:gradFill>
            <a:gsLst>
              <a:gs pos="0">
                <a:srgbClr val="CADCFC">
                  <a:lumMod val="9000"/>
                  <a:lumOff val="91000"/>
                </a:srgbClr>
              </a:gs>
              <a:gs pos="37000">
                <a:srgbClr val="8AB6F9">
                  <a:lumMod val="69444"/>
                  <a:lumOff val="30556"/>
                </a:srgbClr>
              </a:gs>
              <a:gs pos="98000">
                <a:srgbClr val="00246B">
                  <a:lumMod val="92000"/>
                  <a:lumOff val="8000"/>
                </a:srgbClr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673C40-BC99-A362-A2A5-EB977A33E11F}"/>
              </a:ext>
            </a:extLst>
          </p:cNvPr>
          <p:cNvSpPr/>
          <p:nvPr/>
        </p:nvSpPr>
        <p:spPr>
          <a:xfrm>
            <a:off x="1125572" y="16641074"/>
            <a:ext cx="3111725" cy="2930555"/>
          </a:xfrm>
          <a:prstGeom prst="rect">
            <a:avLst/>
          </a:prstGeom>
          <a:gradFill>
            <a:gsLst>
              <a:gs pos="0">
                <a:srgbClr val="D5CAE4"/>
              </a:gs>
              <a:gs pos="54000">
                <a:srgbClr val="E1E5EB"/>
              </a:gs>
              <a:gs pos="100000">
                <a:srgbClr val="E59462">
                  <a:lumMod val="51000"/>
                  <a:lumOff val="49000"/>
                </a:srgbClr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BE54B1-1B3C-0585-F255-25BB7737F309}"/>
              </a:ext>
            </a:extLst>
          </p:cNvPr>
          <p:cNvSpPr/>
          <p:nvPr/>
        </p:nvSpPr>
        <p:spPr>
          <a:xfrm>
            <a:off x="4812993" y="16641073"/>
            <a:ext cx="3111725" cy="2930555"/>
          </a:xfrm>
          <a:prstGeom prst="rect">
            <a:avLst/>
          </a:prstGeom>
          <a:gradFill>
            <a:gsLst>
              <a:gs pos="0">
                <a:srgbClr val="FBA834"/>
              </a:gs>
              <a:gs pos="100000">
                <a:srgbClr val="333A73">
                  <a:lumMod val="42000"/>
                  <a:lumOff val="58000"/>
                </a:srgbClr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B19E73-B589-24F5-C08E-B1B03F338784}"/>
              </a:ext>
            </a:extLst>
          </p:cNvPr>
          <p:cNvSpPr/>
          <p:nvPr/>
        </p:nvSpPr>
        <p:spPr>
          <a:xfrm>
            <a:off x="8491745" y="16641070"/>
            <a:ext cx="3111725" cy="2930555"/>
          </a:xfrm>
          <a:prstGeom prst="rect">
            <a:avLst/>
          </a:prstGeom>
          <a:gradFill>
            <a:gsLst>
              <a:gs pos="0">
                <a:srgbClr val="9195F6"/>
              </a:gs>
              <a:gs pos="30000">
                <a:srgbClr val="B7C9F2"/>
              </a:gs>
              <a:gs pos="100000">
                <a:srgbClr val="E2E3A4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pic>
        <p:nvPicPr>
          <p:cNvPr id="28" name="Picture 27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1526065E-939A-3F1F-344D-AF459396632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598" t="25439" r="18192" b="9742"/>
          <a:stretch/>
        </p:blipFill>
        <p:spPr>
          <a:xfrm>
            <a:off x="8559305" y="9299650"/>
            <a:ext cx="2976609" cy="2877268"/>
          </a:xfrm>
          <a:prstGeom prst="rect">
            <a:avLst/>
          </a:prstGeom>
        </p:spPr>
      </p:pic>
      <p:pic>
        <p:nvPicPr>
          <p:cNvPr id="32" name="Picture 31" descr="A person in a black head scarf&#10;&#10;Description automatically generated">
            <a:extLst>
              <a:ext uri="{FF2B5EF4-FFF2-40B4-BE49-F238E27FC236}">
                <a16:creationId xmlns:a16="http://schemas.microsoft.com/office/drawing/2014/main" id="{326F814A-0F6E-A4B3-81A7-C9D963B7B74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531" t="10459" r="8384" b="-1"/>
          <a:stretch/>
        </p:blipFill>
        <p:spPr>
          <a:xfrm>
            <a:off x="1125570" y="9299650"/>
            <a:ext cx="3111726" cy="2877263"/>
          </a:xfrm>
          <a:prstGeom prst="rect">
            <a:avLst/>
          </a:prstGeom>
        </p:spPr>
      </p:pic>
      <p:pic>
        <p:nvPicPr>
          <p:cNvPr id="34" name="Picture 33" descr="A person wearing a mask&#10;&#10;Description automatically generated">
            <a:extLst>
              <a:ext uri="{FF2B5EF4-FFF2-40B4-BE49-F238E27FC236}">
                <a16:creationId xmlns:a16="http://schemas.microsoft.com/office/drawing/2014/main" id="{2FE247A3-EE93-DBF5-44DE-2F137991161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349" b="27856"/>
          <a:stretch/>
        </p:blipFill>
        <p:spPr>
          <a:xfrm>
            <a:off x="8931046" y="5549002"/>
            <a:ext cx="2672421" cy="2930556"/>
          </a:xfrm>
          <a:prstGeom prst="rect">
            <a:avLst/>
          </a:prstGeom>
        </p:spPr>
      </p:pic>
      <p:pic>
        <p:nvPicPr>
          <p:cNvPr id="36" name="Picture 35" descr="A person with a red head scarf on her head&#10;&#10;Description automatically generated">
            <a:extLst>
              <a:ext uri="{FF2B5EF4-FFF2-40B4-BE49-F238E27FC236}">
                <a16:creationId xmlns:a16="http://schemas.microsoft.com/office/drawing/2014/main" id="{0F03EB21-6810-FB89-F9BE-9EEA871A53D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9070" t="13143" r="31910" b="13790"/>
          <a:stretch/>
        </p:blipFill>
        <p:spPr>
          <a:xfrm>
            <a:off x="1597641" y="13097587"/>
            <a:ext cx="2314702" cy="2776685"/>
          </a:xfrm>
          <a:prstGeom prst="rect">
            <a:avLst/>
          </a:prstGeom>
        </p:spPr>
      </p:pic>
      <p:pic>
        <p:nvPicPr>
          <p:cNvPr id="40" name="Picture 39" descr="A drawing of a person with a black background&#10;&#10;Description automatically generated">
            <a:extLst>
              <a:ext uri="{FF2B5EF4-FFF2-40B4-BE49-F238E27FC236}">
                <a16:creationId xmlns:a16="http://schemas.microsoft.com/office/drawing/2014/main" id="{E779BD69-13B8-424E-E578-8B47CA21C7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2391" y="12943717"/>
            <a:ext cx="2492327" cy="2930555"/>
          </a:xfrm>
          <a:prstGeom prst="rect">
            <a:avLst/>
          </a:prstGeom>
        </p:spPr>
      </p:pic>
      <p:pic>
        <p:nvPicPr>
          <p:cNvPr id="42" name="Picture 41" descr="A person wearing a black head scarf and glasses&#10;&#10;Description automatically generated">
            <a:extLst>
              <a:ext uri="{FF2B5EF4-FFF2-40B4-BE49-F238E27FC236}">
                <a16:creationId xmlns:a16="http://schemas.microsoft.com/office/drawing/2014/main" id="{3D5D7510-1B92-E503-1485-48F4F7F61DF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637" t="5822"/>
          <a:stretch/>
        </p:blipFill>
        <p:spPr>
          <a:xfrm>
            <a:off x="8544116" y="12943711"/>
            <a:ext cx="2874083" cy="2930561"/>
          </a:xfrm>
          <a:prstGeom prst="rect">
            <a:avLst/>
          </a:prstGeom>
        </p:spPr>
      </p:pic>
      <p:pic>
        <p:nvPicPr>
          <p:cNvPr id="44" name="Picture 43" descr="A person wearing a black head scarf&#10;&#10;Description automatically generated">
            <a:extLst>
              <a:ext uri="{FF2B5EF4-FFF2-40B4-BE49-F238E27FC236}">
                <a16:creationId xmlns:a16="http://schemas.microsoft.com/office/drawing/2014/main" id="{8CCD75B0-C64F-4268-6B8F-E6CB4DF7A85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7641" y="16641070"/>
            <a:ext cx="2453814" cy="29305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7A07CA-1433-A129-179D-46622D247413}"/>
              </a:ext>
            </a:extLst>
          </p:cNvPr>
          <p:cNvSpPr/>
          <p:nvPr/>
        </p:nvSpPr>
        <p:spPr>
          <a:xfrm>
            <a:off x="1125571" y="20525718"/>
            <a:ext cx="3111725" cy="2930555"/>
          </a:xfrm>
          <a:prstGeom prst="rect">
            <a:avLst/>
          </a:prstGeom>
          <a:gradFill>
            <a:gsLst>
              <a:gs pos="0">
                <a:srgbClr val="40A2E3"/>
              </a:gs>
              <a:gs pos="100000">
                <a:schemeClr val="tx2">
                  <a:lumMod val="25000"/>
                  <a:lumOff val="75000"/>
                </a:schemeClr>
              </a:gs>
              <a:gs pos="0">
                <a:srgbClr val="FFF6E9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1A33EA-1EC7-398C-89E0-D53790261C3A}"/>
              </a:ext>
            </a:extLst>
          </p:cNvPr>
          <p:cNvSpPr/>
          <p:nvPr/>
        </p:nvSpPr>
        <p:spPr>
          <a:xfrm>
            <a:off x="4804323" y="20525715"/>
            <a:ext cx="3111725" cy="2930555"/>
          </a:xfrm>
          <a:prstGeom prst="rect">
            <a:avLst/>
          </a:prstGeom>
          <a:gradFill>
            <a:gsLst>
              <a:gs pos="0">
                <a:srgbClr val="59D5E0">
                  <a:lumMod val="33000"/>
                  <a:lumOff val="67000"/>
                </a:srgbClr>
              </a:gs>
              <a:gs pos="100000">
                <a:srgbClr val="F5DD61"/>
              </a:gs>
              <a:gs pos="99000">
                <a:srgbClr val="FAA300">
                  <a:lumMod val="26276"/>
                  <a:lumOff val="73724"/>
                </a:srgbClr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pic>
        <p:nvPicPr>
          <p:cNvPr id="6" name="Picture 5" descr="A person with a mustache wearing a white headdress&#10;&#10;Description automatically generated">
            <a:extLst>
              <a:ext uri="{FF2B5EF4-FFF2-40B4-BE49-F238E27FC236}">
                <a16:creationId xmlns:a16="http://schemas.microsoft.com/office/drawing/2014/main" id="{6C5A361E-781C-C4B8-D913-335B0F514C3B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7484" b="14076"/>
          <a:stretch/>
        </p:blipFill>
        <p:spPr>
          <a:xfrm>
            <a:off x="4981261" y="20837392"/>
            <a:ext cx="2763147" cy="2618878"/>
          </a:xfrm>
          <a:prstGeom prst="rect">
            <a:avLst/>
          </a:prstGeom>
        </p:spPr>
      </p:pic>
      <p:pic>
        <p:nvPicPr>
          <p:cNvPr id="9" name="Picture 8" descr="A person wearing a black head scarf&#10;&#10;Description automatically generated">
            <a:extLst>
              <a:ext uri="{FF2B5EF4-FFF2-40B4-BE49-F238E27FC236}">
                <a16:creationId xmlns:a16="http://schemas.microsoft.com/office/drawing/2014/main" id="{FCA38A5F-1962-0642-DCB8-9638633893EB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007" r="7967" b="21976"/>
          <a:stretch/>
        </p:blipFill>
        <p:spPr>
          <a:xfrm>
            <a:off x="4838372" y="16641069"/>
            <a:ext cx="3045540" cy="2930556"/>
          </a:xfrm>
          <a:prstGeom prst="rect">
            <a:avLst/>
          </a:prstGeom>
        </p:spPr>
      </p:pic>
      <p:pic>
        <p:nvPicPr>
          <p:cNvPr id="11" name="Picture 10" descr="A person with her arms crossed&#10;&#10;Description automatically generated">
            <a:extLst>
              <a:ext uri="{FF2B5EF4-FFF2-40B4-BE49-F238E27FC236}">
                <a16:creationId xmlns:a16="http://schemas.microsoft.com/office/drawing/2014/main" id="{C125A849-8DFE-F384-C263-B0A7924C7BA3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952" r="7005" b="16115"/>
          <a:stretch/>
        </p:blipFill>
        <p:spPr>
          <a:xfrm>
            <a:off x="8525793" y="16611154"/>
            <a:ext cx="3010121" cy="2960472"/>
          </a:xfrm>
          <a:prstGeom prst="rect">
            <a:avLst/>
          </a:prstGeom>
        </p:spPr>
      </p:pic>
      <p:pic>
        <p:nvPicPr>
          <p:cNvPr id="17" name="Picture 16" descr="A person wearing a white robe and glasses&#10;&#10;Description automatically generated">
            <a:extLst>
              <a:ext uri="{FF2B5EF4-FFF2-40B4-BE49-F238E27FC236}">
                <a16:creationId xmlns:a16="http://schemas.microsoft.com/office/drawing/2014/main" id="{5F77787D-7172-A3AD-1F3C-8BDCE893BBEC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8714" t="9331" r="7449" b="23747"/>
          <a:stretch/>
        </p:blipFill>
        <p:spPr>
          <a:xfrm>
            <a:off x="1125570" y="20942630"/>
            <a:ext cx="3111726" cy="25136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B86F76-2CBE-F554-D87F-692C8E52F5EF}"/>
              </a:ext>
            </a:extLst>
          </p:cNvPr>
          <p:cNvSpPr/>
          <p:nvPr/>
        </p:nvSpPr>
        <p:spPr>
          <a:xfrm>
            <a:off x="8711393" y="20525714"/>
            <a:ext cx="3111725" cy="2930555"/>
          </a:xfrm>
          <a:prstGeom prst="rect">
            <a:avLst/>
          </a:prstGeom>
          <a:gradFill>
            <a:gsLst>
              <a:gs pos="0">
                <a:schemeClr val="tx2">
                  <a:lumMod val="17000"/>
                  <a:lumOff val="83000"/>
                </a:schemeClr>
              </a:gs>
              <a:gs pos="100000">
                <a:srgbClr val="40A2E3">
                  <a:lumMod val="70974"/>
                  <a:lumOff val="29026"/>
                </a:srgbClr>
              </a:gs>
              <a:gs pos="55000">
                <a:srgbClr val="FFF6E9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pic>
        <p:nvPicPr>
          <p:cNvPr id="7" name="Picture 6" descr="A person wearing a headscarf and glasses&#10;&#10;Description automatically generated">
            <a:extLst>
              <a:ext uri="{FF2B5EF4-FFF2-40B4-BE49-F238E27FC236}">
                <a16:creationId xmlns:a16="http://schemas.microsoft.com/office/drawing/2014/main" id="{D58AAF9D-93D6-4BA9-1AAA-5FDE1F7D07D2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114" r="22452" b="8131"/>
          <a:stretch/>
        </p:blipFill>
        <p:spPr>
          <a:xfrm>
            <a:off x="8711393" y="20555629"/>
            <a:ext cx="3111725" cy="29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18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</TotalTime>
  <Words>1</Words>
  <Application>Microsoft Macintosh PowerPoint</Application>
  <PresentationFormat>Custom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NAWAF BANDAR ALHARTHI</dc:creator>
  <cp:lastModifiedBy>NAWAF BANDAR ALHARTHI</cp:lastModifiedBy>
  <cp:revision>4</cp:revision>
  <dcterms:created xsi:type="dcterms:W3CDTF">2024-03-01T13:04:15Z</dcterms:created>
  <dcterms:modified xsi:type="dcterms:W3CDTF">2024-03-04T21:19:57Z</dcterms:modified>
</cp:coreProperties>
</file>